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14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5CE49-DB07-475C-B892-BF36F8407849}" type="datetimeFigureOut">
              <a:rPr lang="en-US" smtClean="0"/>
              <a:t>2/22/2019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EEEE5-B8DC-4F84-8D53-057B72F12B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674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5CE49-DB07-475C-B892-BF36F8407849}" type="datetimeFigureOut">
              <a:rPr lang="en-US" smtClean="0"/>
              <a:t>2/22/2019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EEEE5-B8DC-4F84-8D53-057B72F12B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2036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5CE49-DB07-475C-B892-BF36F8407849}" type="datetimeFigureOut">
              <a:rPr lang="en-US" smtClean="0"/>
              <a:t>2/22/2019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EEEE5-B8DC-4F84-8D53-057B72F12B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98725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5CE49-DB07-475C-B892-BF36F8407849}" type="datetimeFigureOut">
              <a:rPr lang="en-US" smtClean="0"/>
              <a:t>2/22/2019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EEEE5-B8DC-4F84-8D53-057B72F12B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46983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5CE49-DB07-475C-B892-BF36F8407849}" type="datetimeFigureOut">
              <a:rPr lang="en-US" smtClean="0"/>
              <a:t>2/22/2019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EEEE5-B8DC-4F84-8D53-057B72F12B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12417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5CE49-DB07-475C-B892-BF36F8407849}" type="datetimeFigureOut">
              <a:rPr lang="en-US" smtClean="0"/>
              <a:t>2/22/2019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EEEE5-B8DC-4F84-8D53-057B72F12B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44391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5CE49-DB07-475C-B892-BF36F8407849}" type="datetimeFigureOut">
              <a:rPr lang="en-US" smtClean="0"/>
              <a:t>2/22/2019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EEEE5-B8DC-4F84-8D53-057B72F12B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461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5CE49-DB07-475C-B892-BF36F8407849}" type="datetimeFigureOut">
              <a:rPr lang="en-US" smtClean="0"/>
              <a:t>2/22/2019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EEEE5-B8DC-4F84-8D53-057B72F12B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3932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5CE49-DB07-475C-B892-BF36F8407849}" type="datetimeFigureOut">
              <a:rPr lang="en-US" smtClean="0"/>
              <a:t>2/22/2019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EEEE5-B8DC-4F84-8D53-057B72F12B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7733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5CE49-DB07-475C-B892-BF36F8407849}" type="datetimeFigureOut">
              <a:rPr lang="en-US" smtClean="0"/>
              <a:t>2/22/2019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EEEE5-B8DC-4F84-8D53-057B72F12B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6594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5CE49-DB07-475C-B892-BF36F8407849}" type="datetimeFigureOut">
              <a:rPr lang="en-US" smtClean="0"/>
              <a:t>2/22/2019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EEEE5-B8DC-4F84-8D53-057B72F12B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96030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35CE49-DB07-475C-B892-BF36F8407849}" type="datetimeFigureOut">
              <a:rPr lang="en-US" smtClean="0"/>
              <a:t>2/22/2019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EEEE5-B8DC-4F84-8D53-057B72F12B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16201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youtube.com/watch?v=gwFE-NkzR-k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Torque vs Horsepower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9501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Horsepower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The word horsepower was introduced by James Watt, the inventor of the steam engine.</a:t>
            </a:r>
          </a:p>
          <a:p>
            <a:r>
              <a:rPr lang="en-US" dirty="0" smtClean="0"/>
              <a:t>Watt discovered that "a strong horse could lift 150 pounds a height of 220 feet in 1 minute.“</a:t>
            </a:r>
          </a:p>
          <a:p>
            <a:r>
              <a:rPr lang="en-US" b="1" dirty="0" smtClean="0"/>
              <a:t>One horsepower is also commonly expressed as 550 pounds one foot in one second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220 feet in 60 seconds is about 3.6666667 feet traveled per second.</a:t>
            </a:r>
          </a:p>
          <a:p>
            <a:pPr lvl="1"/>
            <a:r>
              <a:rPr lang="en-US" dirty="0" smtClean="0"/>
              <a:t>150 pounds * 3.6666667 feet per second is </a:t>
            </a:r>
            <a:r>
              <a:rPr lang="en-US" b="1" dirty="0" smtClean="0"/>
              <a:t>550 pounds of work per second.</a:t>
            </a:r>
          </a:p>
          <a:p>
            <a:r>
              <a:rPr lang="en-US" dirty="0" smtClean="0"/>
              <a:t>We can see force (pounds), distance (feet), and time, (minute, second).</a:t>
            </a:r>
          </a:p>
        </p:txBody>
      </p:sp>
    </p:spTree>
    <p:extLst>
      <p:ext uri="{BB962C8B-B14F-4D97-AF65-F5344CB8AC3E}">
        <p14:creationId xmlns:p14="http://schemas.microsoft.com/office/powerpoint/2010/main" val="5691120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measure torque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Motors spin at a high RPM.</a:t>
            </a:r>
          </a:p>
          <a:p>
            <a:r>
              <a:rPr lang="en-US" dirty="0" smtClean="0"/>
              <a:t>By measuring torque (rotational force generally in pounds at one foot radius) and RPM (time and distance, i.e. distance in circumference at one foot radius) you can calculate horsepower.</a:t>
            </a:r>
          </a:p>
          <a:p>
            <a:r>
              <a:rPr lang="en-US" dirty="0" smtClean="0"/>
              <a:t>You can attach a shaft with a weight on the motor and see much weight the motor can spin.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13889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HP=TORQUE * RPM / 5252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Lets say a 150 pounds is set on a motor with a one foot </a:t>
            </a:r>
            <a:r>
              <a:rPr lang="en-US" b="1" dirty="0" smtClean="0"/>
              <a:t>radius</a:t>
            </a:r>
            <a:r>
              <a:rPr lang="en-US" dirty="0" smtClean="0"/>
              <a:t> circle. This would be 150 foot pounds torque. </a:t>
            </a:r>
          </a:p>
          <a:p>
            <a:r>
              <a:rPr lang="en-US" dirty="0" smtClean="0"/>
              <a:t>If the motor runs at 220 feet in one minute you need to calculate the RPM.</a:t>
            </a:r>
          </a:p>
          <a:p>
            <a:pPr lvl="1"/>
            <a:r>
              <a:rPr lang="en-US" dirty="0" smtClean="0"/>
              <a:t>The circumference of a one foot radius circle is 2 × </a:t>
            </a:r>
            <a:r>
              <a:rPr lang="el-GR" b="1" dirty="0"/>
              <a:t>π</a:t>
            </a:r>
            <a:r>
              <a:rPr lang="el-GR" dirty="0" smtClean="0"/>
              <a:t> × </a:t>
            </a:r>
            <a:r>
              <a:rPr lang="en-US" dirty="0" smtClean="0"/>
              <a:t>Radius</a:t>
            </a:r>
          </a:p>
          <a:p>
            <a:pPr lvl="2"/>
            <a:r>
              <a:rPr lang="en-US" dirty="0" smtClean="0"/>
              <a:t>6.283 feet. ft. (Pi * diameter; 2 * 3.1415 * 1 feet) </a:t>
            </a:r>
          </a:p>
          <a:p>
            <a:r>
              <a:rPr lang="en-US" dirty="0" smtClean="0"/>
              <a:t>The distance the motor runs of 220 feet, divided by the distance of the circle 6.283 feet, is a RPM of 35.015 for the circle.</a:t>
            </a:r>
          </a:p>
        </p:txBody>
      </p:sp>
    </p:spTree>
    <p:extLst>
      <p:ext uri="{BB962C8B-B14F-4D97-AF65-F5344CB8AC3E}">
        <p14:creationId xmlns:p14="http://schemas.microsoft.com/office/powerpoint/2010/main" val="16033415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So we have: </a:t>
            </a:r>
          </a:p>
          <a:p>
            <a:pPr lvl="1"/>
            <a:r>
              <a:rPr lang="en-US" b="1" dirty="0" smtClean="0"/>
              <a:t>150 foot pounds </a:t>
            </a:r>
            <a:r>
              <a:rPr lang="en-US" b="1" u="sng" dirty="0" smtClean="0"/>
              <a:t>torque</a:t>
            </a:r>
            <a:endParaRPr lang="en-US" u="sng" dirty="0" smtClean="0"/>
          </a:p>
          <a:p>
            <a:pPr lvl="1"/>
            <a:r>
              <a:rPr lang="en-US" b="1" dirty="0" smtClean="0"/>
              <a:t>35 </a:t>
            </a:r>
            <a:r>
              <a:rPr lang="en-US" b="1" u="sng" dirty="0" smtClean="0"/>
              <a:t>RPM</a:t>
            </a:r>
          </a:p>
          <a:p>
            <a:pPr lvl="1"/>
            <a:r>
              <a:rPr lang="en-US" b="1" dirty="0" smtClean="0"/>
              <a:t>1 </a:t>
            </a:r>
            <a:r>
              <a:rPr lang="en-US" b="1" u="sng" dirty="0" smtClean="0"/>
              <a:t>horsepower</a:t>
            </a:r>
          </a:p>
          <a:p>
            <a:pPr marL="457200" lvl="1" indent="0">
              <a:buNone/>
            </a:pPr>
            <a:endParaRPr lang="en-US" b="1" dirty="0" smtClean="0"/>
          </a:p>
          <a:p>
            <a:r>
              <a:rPr lang="en-US" dirty="0" smtClean="0"/>
              <a:t>150 </a:t>
            </a:r>
            <a:r>
              <a:rPr lang="en-US" dirty="0" err="1" smtClean="0"/>
              <a:t>ft.lbs</a:t>
            </a:r>
            <a:r>
              <a:rPr lang="en-US" dirty="0" smtClean="0"/>
              <a:t>. * 35.015 RPM / 1hp</a:t>
            </a:r>
          </a:p>
          <a:p>
            <a:r>
              <a:rPr lang="en-US" dirty="0" smtClean="0"/>
              <a:t>5252.25/1hp</a:t>
            </a:r>
          </a:p>
          <a:p>
            <a:r>
              <a:rPr lang="en-US" dirty="0" smtClean="0"/>
              <a:t>1hp=5252</a:t>
            </a:r>
          </a:p>
          <a:p>
            <a:r>
              <a:rPr lang="en-US" dirty="0" smtClean="0"/>
              <a:t>HP=TORQUE * RPM / 5252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75966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Torque is measured in pounds-feet, meaning a force in pounds acting on the end of a lever measured in feet. For example, if that lug wrench is 2 feet long, and you put 100 pounds of force on it, you are putting 200 pounds-feet of torque onto the bolt.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64527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Video Clip</a:t>
            </a:r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2286000"/>
            <a:ext cx="4371975" cy="348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942219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</TotalTime>
  <Words>359</Words>
  <Application>Microsoft Office PowerPoint</Application>
  <PresentationFormat>On-screen Show (4:3)</PresentationFormat>
  <Paragraphs>29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Torque vs Horsepower</vt:lpstr>
      <vt:lpstr>Horsepower</vt:lpstr>
      <vt:lpstr>How to measure torque</vt:lpstr>
      <vt:lpstr>HP=TORQUE * RPM / 5252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Torque vs Horsepower</dc:title>
  <dc:creator>Staff</dc:creator>
  <cp:lastModifiedBy>Staff</cp:lastModifiedBy>
  <cp:revision>25</cp:revision>
  <dcterms:created xsi:type="dcterms:W3CDTF">2018-02-27T16:10:11Z</dcterms:created>
  <dcterms:modified xsi:type="dcterms:W3CDTF">2019-02-22T15:48:30Z</dcterms:modified>
</cp:coreProperties>
</file>